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80" r:id="rId2"/>
    <p:sldId id="282" r:id="rId3"/>
    <p:sldId id="281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-572" y="-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1DCFF-ADC5-4E2C-A16B-B180826A04D8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01B76-9BAC-47E7-A7B9-5BC2D7F5DB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644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1DCFF-ADC5-4E2C-A16B-B180826A04D8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01B76-9BAC-47E7-A7B9-5BC2D7F5DB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9092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1DCFF-ADC5-4E2C-A16B-B180826A04D8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01B76-9BAC-47E7-A7B9-5BC2D7F5DB13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985117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1DCFF-ADC5-4E2C-A16B-B180826A04D8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01B76-9BAC-47E7-A7B9-5BC2D7F5DB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3101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1DCFF-ADC5-4E2C-A16B-B180826A04D8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01B76-9BAC-47E7-A7B9-5BC2D7F5DB1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58535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1DCFF-ADC5-4E2C-A16B-B180826A04D8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01B76-9BAC-47E7-A7B9-5BC2D7F5DB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9814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1DCFF-ADC5-4E2C-A16B-B180826A04D8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01B76-9BAC-47E7-A7B9-5BC2D7F5DB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4332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1DCFF-ADC5-4E2C-A16B-B180826A04D8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01B76-9BAC-47E7-A7B9-5BC2D7F5DB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404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1DCFF-ADC5-4E2C-A16B-B180826A04D8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01B76-9BAC-47E7-A7B9-5BC2D7F5DB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723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1DCFF-ADC5-4E2C-A16B-B180826A04D8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01B76-9BAC-47E7-A7B9-5BC2D7F5DB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879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1DCFF-ADC5-4E2C-A16B-B180826A04D8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01B76-9BAC-47E7-A7B9-5BC2D7F5DB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660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1DCFF-ADC5-4E2C-A16B-B180826A04D8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01B76-9BAC-47E7-A7B9-5BC2D7F5DB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410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1DCFF-ADC5-4E2C-A16B-B180826A04D8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01B76-9BAC-47E7-A7B9-5BC2D7F5DB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811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1DCFF-ADC5-4E2C-A16B-B180826A04D8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01B76-9BAC-47E7-A7B9-5BC2D7F5DB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620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1DCFF-ADC5-4E2C-A16B-B180826A04D8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01B76-9BAC-47E7-A7B9-5BC2D7F5DB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831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1DCFF-ADC5-4E2C-A16B-B180826A04D8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01B76-9BAC-47E7-A7B9-5BC2D7F5DB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077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1DCFF-ADC5-4E2C-A16B-B180826A04D8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8001B76-9BAC-47E7-A7B9-5BC2D7F5DB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492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77008" y="1"/>
            <a:ext cx="10788161" cy="967153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Жилой комплекс со всей инфраструктурой.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401" y="729762"/>
            <a:ext cx="10894646" cy="61282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99816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57200" y="1"/>
            <a:ext cx="9319846" cy="110783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Стиль «Хай - тек», «Москва - Сити».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125" y="679184"/>
            <a:ext cx="8909244" cy="61788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12690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07731" y="1"/>
            <a:ext cx="9108831" cy="958361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Стиль «Хай - тек», «Москва - Сити».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114" y="650631"/>
            <a:ext cx="8950416" cy="62073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94984901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238</TotalTime>
  <Words>28</Words>
  <Application>Microsoft Office PowerPoint</Application>
  <PresentationFormat>Произвольный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Аспект</vt:lpstr>
      <vt:lpstr>Презентация PowerPoint</vt:lpstr>
      <vt:lpstr>Презентация PowerPoint</vt:lpstr>
      <vt:lpstr>Презентация PowerPoint</vt:lpstr>
    </vt:vector>
  </TitlesOfParts>
  <Company>Первая Московская гимназия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Поликарпова Н.Н.</dc:creator>
  <cp:lastModifiedBy>Надежда</cp:lastModifiedBy>
  <cp:revision>28</cp:revision>
  <dcterms:created xsi:type="dcterms:W3CDTF">2021-05-21T10:03:36Z</dcterms:created>
  <dcterms:modified xsi:type="dcterms:W3CDTF">2021-06-18T12:13:33Z</dcterms:modified>
</cp:coreProperties>
</file>